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43" r:id="rId1"/>
  </p:sldMasterIdLst>
  <p:notesMasterIdLst>
    <p:notesMasterId r:id="rId2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7D92787-0673-4784-B1B4-DA8829A55E00}">
  <a:tblStyle styleId="{C7D92787-0673-4784-B1B4-DA8829A55E0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2491" autoAdjust="0"/>
    <p:restoredTop sz="94609"/>
  </p:normalViewPr>
  <p:slideViewPr>
    <p:cSldViewPr snapToGrid="0">
      <p:cViewPr varScale="1">
        <p:scale>
          <a:sx n="158" d="100"/>
          <a:sy n="158" d="100"/>
        </p:scale>
        <p:origin x="608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" Type="http://schemas.openxmlformats.org/officeDocument/2006/relationships/notesMaster" Target="notesMasters/notesMaster1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" Type="http://schemas.openxmlformats.org/officeDocument/2006/relationships/presProps" Target="presProps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" Type="http://schemas.openxmlformats.org/officeDocument/2006/relationships/viewProps" Target="viewProps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13335" y="601724"/>
            <a:ext cx="6477805" cy="1906073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 algn="l">
              <a:defRPr sz="49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3335" y="2648403"/>
            <a:ext cx="6477804" cy="733216"/>
          </a:xfrm>
          <a:prstGeom prst="rect">
            <a:avLst/>
          </a:prstGeom>
        </p:spPr>
        <p:txBody>
          <a:bodyPr tIns="91440" bIns="91440">
            <a:normAutofit/>
          </a:bodyPr>
          <a:lstStyle>
            <a:lvl1pPr marL="0" indent="0" algn="l">
              <a:buNone/>
              <a:defRPr sz="135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65604" y="247778"/>
            <a:ext cx="2625536" cy="231901"/>
          </a:xfrm>
          <a:prstGeom prst="rect">
            <a:avLst/>
          </a:prstGeom>
        </p:spPr>
        <p:txBody>
          <a:bodyPr/>
          <a:lstStyle/>
          <a:p>
            <a:fld id="{9AB3A824-1A51-4B26-AD58-A6D8E14F6C04}" type="datetimeFigureOut">
              <a:rPr lang="en-US" smtClean="0"/>
              <a:t>7/29/24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12376" y="246981"/>
            <a:ext cx="3730436" cy="2319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8249" y="599230"/>
            <a:ext cx="608264" cy="377684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813335" y="2646407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84972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685" y="603390"/>
            <a:ext cx="7202456" cy="786926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8685" y="1511799"/>
            <a:ext cx="7202456" cy="258796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65604" y="247778"/>
            <a:ext cx="2625536" cy="231901"/>
          </a:xfrm>
          <a:prstGeom prst="rect">
            <a:avLst/>
          </a:prstGeom>
        </p:spPr>
        <p:txBody>
          <a:bodyPr/>
          <a:lstStyle/>
          <a:p>
            <a:fld id="{D857E33E-8B18-4087-B112-809917729534}" type="datetimeFigureOut">
              <a:rPr lang="en-US" smtClean="0"/>
              <a:t>7/29/24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88684" y="246981"/>
            <a:ext cx="4454127" cy="2319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60046" y="599230"/>
            <a:ext cx="608264" cy="377684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42516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79333" y="599230"/>
            <a:ext cx="1211807" cy="3494917"/>
          </a:xfrm>
          <a:prstGeom prst="rect">
            <a:avLst/>
          </a:prstGeo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3504" y="599230"/>
            <a:ext cx="5871623" cy="349491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65604" y="247778"/>
            <a:ext cx="2625536" cy="231901"/>
          </a:xfrm>
          <a:prstGeom prst="rect">
            <a:avLst/>
          </a:prstGeom>
        </p:spPr>
        <p:txBody>
          <a:bodyPr/>
          <a:lstStyle/>
          <a:p>
            <a:fld id="{D3FFE419-2371-464F-8239-3959401C3561}" type="datetimeFigureOut">
              <a:rPr lang="en-US" smtClean="0"/>
              <a:t>7/29/24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88684" y="246981"/>
            <a:ext cx="4454127" cy="2319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60046" y="599230"/>
            <a:ext cx="608264" cy="377684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7079333" y="599230"/>
            <a:ext cx="0" cy="3494917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01333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685" y="603390"/>
            <a:ext cx="7202456" cy="786926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8685" y="1511799"/>
            <a:ext cx="7202456" cy="2587960"/>
          </a:xfrm>
          <a:prstGeom prst="rect">
            <a:avLst/>
          </a:prstGeom>
        </p:spPr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65604" y="247778"/>
            <a:ext cx="2625536" cy="231901"/>
          </a:xfrm>
          <a:prstGeom prst="rect">
            <a:avLst/>
          </a:prstGeom>
        </p:spPr>
        <p:txBody>
          <a:bodyPr/>
          <a:lstStyle/>
          <a:p>
            <a:fld id="{97D162C4-EDD9-4389-A98B-B87ECEA2A816}" type="datetimeFigureOut">
              <a:rPr lang="en-US" smtClean="0"/>
              <a:t>7/29/24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88684" y="246981"/>
            <a:ext cx="4454127" cy="2319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60046" y="599230"/>
            <a:ext cx="608264" cy="377684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80321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679" y="1317097"/>
            <a:ext cx="6482366" cy="14159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7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0679" y="2854647"/>
            <a:ext cx="6472835" cy="759697"/>
          </a:xfrm>
          <a:prstGeom prst="rect">
            <a:avLst/>
          </a:prstGeom>
        </p:spPr>
        <p:txBody>
          <a:bodyPr tIns="91440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65604" y="247778"/>
            <a:ext cx="2625536" cy="231901"/>
          </a:xfrm>
          <a:prstGeom prst="rect">
            <a:avLst/>
          </a:prstGeom>
        </p:spPr>
        <p:txBody>
          <a:bodyPr/>
          <a:lstStyle/>
          <a:p>
            <a:fld id="{3E5059C3-6A89-4494-99FF-5A4D6FFD50EB}" type="datetimeFigureOut">
              <a:rPr lang="en-US" smtClean="0"/>
              <a:t>7/29/24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88684" y="246981"/>
            <a:ext cx="4454127" cy="2319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60046" y="599230"/>
            <a:ext cx="608264" cy="377684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90679" y="2853739"/>
            <a:ext cx="64728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30401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913" y="603667"/>
            <a:ext cx="7204226" cy="794479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498" y="1508159"/>
            <a:ext cx="3483864" cy="25864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0328" y="1513007"/>
            <a:ext cx="3483864" cy="258114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5604" y="247778"/>
            <a:ext cx="2625536" cy="231901"/>
          </a:xfrm>
          <a:prstGeom prst="rect">
            <a:avLst/>
          </a:prstGeom>
        </p:spPr>
        <p:txBody>
          <a:bodyPr/>
          <a:lstStyle/>
          <a:p>
            <a:fld id="{CA954B2F-12DE-47F5-8894-472B206D2E1E}" type="datetimeFigureOut">
              <a:rPr lang="en-US" smtClean="0"/>
              <a:t>7/29/24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88684" y="246981"/>
            <a:ext cx="4454127" cy="2319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0046" y="599230"/>
            <a:ext cx="608264" cy="377684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121080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394" y="603123"/>
            <a:ext cx="7205746" cy="792239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5393" y="1514662"/>
            <a:ext cx="3483864" cy="60145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5393" y="2118202"/>
            <a:ext cx="3483864" cy="198334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9272" y="1517253"/>
            <a:ext cx="3483864" cy="60167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9272" y="2116119"/>
            <a:ext cx="3483864" cy="197802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665604" y="247778"/>
            <a:ext cx="2625536" cy="231901"/>
          </a:xfrm>
          <a:prstGeom prst="rect">
            <a:avLst/>
          </a:prstGeom>
        </p:spPr>
        <p:txBody>
          <a:bodyPr/>
          <a:lstStyle/>
          <a:p>
            <a:fld id="{3CBC1C18-307B-4F68-A007-B5B542270E8D}" type="datetimeFigureOut">
              <a:rPr lang="en-US" smtClean="0"/>
              <a:t>7/29/24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88684" y="246981"/>
            <a:ext cx="4454127" cy="2319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360046" y="599230"/>
            <a:ext cx="608264" cy="377684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4694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685" y="603390"/>
            <a:ext cx="7202456" cy="786926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665604" y="247778"/>
            <a:ext cx="2625536" cy="231901"/>
          </a:xfrm>
          <a:prstGeom prst="rect">
            <a:avLst/>
          </a:prstGeom>
        </p:spPr>
        <p:txBody>
          <a:bodyPr/>
          <a:lstStyle/>
          <a:p>
            <a:fld id="{1FAF3416-4057-4DAA-829D-4CA07428D088}" type="datetimeFigureOut">
              <a:rPr lang="en-US" smtClean="0"/>
              <a:t>7/29/24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88684" y="246981"/>
            <a:ext cx="4454127" cy="2319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60046" y="599230"/>
            <a:ext cx="608264" cy="377684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06691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665604" y="247778"/>
            <a:ext cx="2625536" cy="231901"/>
          </a:xfrm>
          <a:prstGeom prst="rect">
            <a:avLst/>
          </a:prstGeom>
        </p:spPr>
        <p:txBody>
          <a:bodyPr/>
          <a:lstStyle/>
          <a:p>
            <a:fld id="{921D9284-D300-4297-87F7-E791DCC15DB1}" type="datetimeFigureOut">
              <a:rPr lang="en-US" smtClean="0"/>
              <a:t>7/29/24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88684" y="246981"/>
            <a:ext cx="4454127" cy="2319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60046" y="599230"/>
            <a:ext cx="608264" cy="377684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21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504" y="599230"/>
            <a:ext cx="2454824" cy="16853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1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2785" y="599230"/>
            <a:ext cx="4509353" cy="3494120"/>
          </a:xfrm>
          <a:prstGeom prst="rect">
            <a:avLst/>
          </a:prstGeo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3503" y="2404119"/>
            <a:ext cx="2456260" cy="168613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5604" y="247778"/>
            <a:ext cx="2625536" cy="231901"/>
          </a:xfrm>
          <a:prstGeom prst="rect">
            <a:avLst/>
          </a:prstGeom>
        </p:spPr>
        <p:txBody>
          <a:bodyPr/>
          <a:lstStyle/>
          <a:p>
            <a:fld id="{37D525BB-DA17-4BA0-B3C8-3AC3ABC827E6}" type="datetimeFigureOut">
              <a:rPr lang="en-US" smtClean="0"/>
              <a:t>7/29/24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88684" y="246981"/>
            <a:ext cx="4454127" cy="2319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0046" y="599230"/>
            <a:ext cx="608264" cy="377684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086210" y="2404118"/>
            <a:ext cx="245211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65467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608041" y="361628"/>
            <a:ext cx="3055900" cy="3861826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405" y="847135"/>
            <a:ext cx="4149246" cy="137293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3292" y="841907"/>
            <a:ext cx="2093378" cy="289974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7747" y="2359494"/>
            <a:ext cx="4143303" cy="15028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5537" y="4102393"/>
            <a:ext cx="4145513" cy="240092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B16C4C9A-3960-41CF-A4E9-2A8FB932454B}" type="datetimeFigureOut">
              <a:rPr lang="en-US" smtClean="0"/>
              <a:t>7/29/24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85537" y="238981"/>
            <a:ext cx="4155753" cy="240698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0046" y="599230"/>
            <a:ext cx="608264" cy="377684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085537" y="2357704"/>
            <a:ext cx="414551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610226"/>
      </p:ext>
    </p:extLst>
  </p:cSld>
  <p:clrMapOvr>
    <a:masterClrMapping/>
  </p:clrMapOvr>
  <p:hf sldNum="0" hdr="0" ftr="0" dt="0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511799"/>
            <a:ext cx="9144000" cy="330243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814255"/>
            <a:ext cx="9144000" cy="55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530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5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3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0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914400" y="257175"/>
            <a:ext cx="7315200" cy="25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000" b="1" i="0" u="none">
                <a:solidFill>
                  <a:srgbClr val="000000"/>
                </a:solidFill>
              </a:defRPr>
            </a:pPr>
            <a:r>
              <a:t>Blacktown Chinese Christian Church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771525"/>
            <a:ext cx="7315200" cy="25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300" b="1" i="0" u="none">
                <a:solidFill>
                  <a:srgbClr val="000000"/>
                </a:solidFill>
              </a:defRPr>
            </a:pPr>
            <a:r>
              <a:t>Welcome to Our English Service</a:t>
            </a:r>
            <a:br/>
            <a:r>
              <a:t>01.12.2024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1800225"/>
            <a:ext cx="7315200" cy="25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1" i="0" u="sng">
                <a:solidFill>
                  <a:srgbClr val="7030A0"/>
                </a:solidFill>
              </a:defRPr>
            </a:pPr>
            <a:r>
              <a:t>English Service 9:45 – 11:00 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2057400"/>
            <a:ext cx="7315200" cy="25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 b="1" i="0" u="none">
                <a:solidFill>
                  <a:srgbClr val="000000"/>
                </a:solidFill>
              </a:defRPr>
            </a:pPr>
            <a:r>
              <a:t>Worship Songs:</a:t>
            </a:r>
            <a:br/>
            <a:br/>
            <a:br/>
            <a:r>
              <a:t>Passage:</a:t>
            </a:r>
            <a:br/>
            <a:r>
              <a:t>Speaker:</a:t>
            </a:r>
            <a:br/>
            <a:r>
              <a:t>Topic:</a:t>
            </a:r>
            <a:br/>
            <a:r>
              <a:t>Response Song:</a:t>
            </a:r>
            <a:br/>
            <a:r>
              <a:t>Announcements and Closing Prayer</a:t>
            </a:r>
            <a:br/>
            <a:r>
              <a:t>Benediction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2057400"/>
            <a:ext cx="7315200" cy="25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0" i="0" u="none">
                <a:solidFill>
                  <a:srgbClr val="000000"/>
                </a:solidFill>
              </a:defRPr>
            </a:pPr>
            <a:r>
              <a:t>Joy To The World</a:t>
            </a:r>
            <a:br/>
            <a:r>
              <a:t>Remembrance</a:t>
            </a:r>
            <a:br/>
            <a:r>
              <a:t>In Christ Alone</a:t>
            </a:r>
            <a:br/>
            <a:r>
              <a:t>Revelation 2:1-7</a:t>
            </a:r>
            <a:br/>
            <a:r>
              <a:t>TBA</a:t>
            </a:r>
            <a:br/>
            <a:r>
              <a:t>TBA</a:t>
            </a:r>
            <a:br/>
            <a:r>
              <a:t>TBA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Verse 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Far as, far as the curse is found</a:t>
            </a:r>
          </a:p>
          <a:p>
            <a:pPr algn="ctr">
              <a:defRPr sz="2700" b="0"/>
            </a:p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Verse 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He rules the world with truth and grace</a:t>
            </a:r>
          </a:p>
          <a:p>
            <a:pPr algn="ctr">
              <a:defRPr sz="2700" b="0"/>
            </a:pPr>
            <a:r>
              <a:t>And makes the nations prove</a:t>
            </a:r>
          </a:p>
          <a:p>
            <a:pPr algn="ctr">
              <a:defRPr sz="2700" b="0"/>
            </a:pPr>
            <a:r>
              <a:t>The glories of His righteousness</a:t>
            </a:r>
          </a:p>
          <a:p>
            <a:pPr algn="ctr">
              <a:defRPr sz="2700" b="0"/>
            </a:pPr>
            <a:r>
              <a:t>And wonders of His love, and wonders of His love</a:t>
            </a:r>
          </a:p>
          <a:p>
            <a:pPr algn="ctr">
              <a:defRPr sz="2700" b="0"/>
            </a:p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Verse 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And wonders, wonders of His love</a:t>
            </a:r>
          </a:p>
          <a:p>
            <a:pPr algn="ctr">
              <a:defRPr sz="2700" b="0"/>
            </a:p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028700"/>
            <a:ext cx="7315200" cy="25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0" i="0" u="none"/>
            </a:pPr>
            <a:r>
              <a:t>Remembrance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3086100"/>
            <a:ext cx="7315200" cy="25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r>
              <a:t>. CCLI Song number: 7102398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Verse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I take the bread of life</a:t>
            </a:r>
          </a:p>
          <a:p>
            <a:pPr algn="ctr">
              <a:defRPr sz="2700" b="0"/>
            </a:pPr>
            <a:r>
              <a:t>Broken for all my sin</a:t>
            </a:r>
          </a:p>
          <a:p>
            <a:pPr algn="ctr">
              <a:defRPr sz="2700" b="0"/>
            </a:pPr>
            <a:r>
              <a:t>Your body crucified</a:t>
            </a:r>
          </a:p>
          <a:p>
            <a:pPr algn="ctr">
              <a:defRPr sz="2700" b="0"/>
            </a:pPr>
            <a:r>
              <a:t>To make me whole again</a:t>
            </a:r>
          </a:p>
          <a:p>
            <a:pPr algn="ctr">
              <a:defRPr sz="2700" b="0"/>
            </a:p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Verse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I will recall the cup</a:t>
            </a:r>
          </a:p>
          <a:p>
            <a:pPr algn="ctr">
              <a:defRPr sz="2700" b="0"/>
            </a:pPr>
            <a:r>
              <a:t>Poured out in sacrifice</a:t>
            </a:r>
          </a:p>
          <a:p>
            <a:pPr algn="ctr">
              <a:defRPr sz="2700" b="0"/>
            </a:pPr>
            <a:r>
              <a:t>To trade this sinner's end</a:t>
            </a:r>
          </a:p>
          <a:p>
            <a:pPr algn="ctr">
              <a:defRPr sz="2700" b="0"/>
            </a:pPr>
            <a:r>
              <a:t>For Your new covenant</a:t>
            </a:r>
          </a:p>
          <a:p>
            <a:pPr algn="ctr">
              <a:defRPr sz="2700" b="0"/>
            </a:p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Hallelujah</a:t>
            </a:r>
          </a:p>
          <a:p>
            <a:pPr algn="ctr">
              <a:defRPr sz="2700" b="0"/>
            </a:pPr>
            <a:r>
              <a:t>I'll live my life in remembrance</a:t>
            </a:r>
          </a:p>
          <a:p>
            <a:pPr algn="ctr">
              <a:defRPr sz="2700" b="0"/>
            </a:pPr>
            <a:r>
              <a:t>Hallelujah</a:t>
            </a:r>
          </a:p>
          <a:p>
            <a:pPr algn="ctr">
              <a:defRPr sz="2700" b="0"/>
            </a:pPr>
            <a:r>
              <a:t>Your promise I won't forget</a:t>
            </a:r>
          </a:p>
          <a:p>
            <a:pPr algn="ctr">
              <a:defRPr sz="2700" b="0"/>
            </a:p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Verse 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I'll walk salvation's road</a:t>
            </a:r>
          </a:p>
          <a:p>
            <a:pPr algn="ctr">
              <a:defRPr sz="2700" b="0"/>
            </a:pPr>
            <a:r>
              <a:t>With fear and trembling</a:t>
            </a:r>
          </a:p>
          <a:p>
            <a:pPr algn="ctr">
              <a:defRPr sz="2700" b="0"/>
            </a:pPr>
            <a:r>
              <a:t>Your way borne as my own</a:t>
            </a:r>
          </a:p>
          <a:p>
            <a:pPr algn="ctr">
              <a:defRPr sz="2700" b="0"/>
            </a:pPr>
            <a:r>
              <a:t>As Christ is formed in me</a:t>
            </a:r>
          </a:p>
          <a:p>
            <a:pPr algn="ctr">
              <a:defRPr sz="2700" b="0"/>
            </a:p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Hallelujah</a:t>
            </a:r>
          </a:p>
          <a:p>
            <a:pPr algn="ctr">
              <a:defRPr sz="2700" b="0"/>
            </a:pPr>
            <a:r>
              <a:t>I'll live my life in remembrance</a:t>
            </a:r>
          </a:p>
          <a:p>
            <a:pPr algn="ctr">
              <a:defRPr sz="2700" b="0"/>
            </a:pPr>
            <a:r>
              <a:t>Hallelujah</a:t>
            </a:r>
          </a:p>
          <a:p>
            <a:pPr algn="ctr">
              <a:defRPr sz="2700" b="0"/>
            </a:pPr>
            <a:r>
              <a:t>Your promise I won't forget</a:t>
            </a:r>
          </a:p>
          <a:p>
            <a:pPr algn="ctr">
              <a:defRPr sz="2700" b="0"/>
            </a:p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Post-Chorus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If ever I should lose my way</a:t>
            </a:r>
          </a:p>
          <a:p>
            <a:pPr algn="ctr">
              <a:defRPr sz="2700" b="0"/>
            </a:pPr>
            <a:r>
              <a:t>If ever I deny Your grace</a:t>
            </a:r>
          </a:p>
          <a:p>
            <a:pPr algn="ctr">
              <a:defRPr sz="2700" b="0"/>
            </a:pPr>
            <a:r>
              <a:t>Remind me of the price You paid</a:t>
            </a:r>
          </a:p>
          <a:p>
            <a:pPr algn="ctr">
              <a:defRPr sz="2700" b="0"/>
            </a:pPr>
          </a:p>
          <a:p>
            <a:pPr algn="ctr">
              <a:defRPr sz="2700" b="0"/>
            </a:p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028700"/>
            <a:ext cx="7315200" cy="25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0" i="0" u="none"/>
            </a:pPr>
            <a:r>
              <a:t>BCCC english service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3086100"/>
            <a:ext cx="7315200" cy="25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Post-Chorus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Hallelujah</a:t>
            </a:r>
          </a:p>
          <a:p>
            <a:pPr algn="ctr">
              <a:defRPr sz="2700" b="0"/>
            </a:pPr>
            <a:r>
              <a:t>I'll live in remembrance</a:t>
            </a:r>
          </a:p>
          <a:p>
            <a:pPr algn="ctr">
              <a:defRPr sz="2700" b="0"/>
            </a:p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Bridge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You've been so, so good to me</a:t>
            </a:r>
          </a:p>
          <a:p>
            <a:pPr algn="ctr">
              <a:defRPr sz="2700" b="0"/>
            </a:pPr>
            <a:r>
              <a:t>You've been so, so good to me</a:t>
            </a:r>
          </a:p>
          <a:p>
            <a:pPr algn="ctr">
              <a:defRPr sz="2700" b="0"/>
            </a:pPr>
            <a:r>
              <a:t>Oh to think where I would be</a:t>
            </a:r>
          </a:p>
          <a:p>
            <a:pPr algn="ctr">
              <a:defRPr sz="2700" b="0"/>
            </a:pPr>
            <a:r>
              <a:t>If not for You, if not for You (x3)</a:t>
            </a:r>
          </a:p>
          <a:p>
            <a:pPr algn="ctr">
              <a:defRPr sz="2700" b="0"/>
            </a:p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Post-Chorus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As far as heights reach from the depths</a:t>
            </a:r>
          </a:p>
          <a:p>
            <a:pPr algn="ctr">
              <a:defRPr sz="2700" b="0"/>
            </a:pPr>
            <a:r>
              <a:t>As far as east is from the west</a:t>
            </a:r>
          </a:p>
          <a:p>
            <a:pPr algn="ctr">
              <a:defRPr sz="2700" b="0"/>
            </a:pPr>
            <a:r>
              <a:t>So far Your grace has carried me</a:t>
            </a:r>
          </a:p>
          <a:p>
            <a:pPr algn="ctr">
              <a:defRPr sz="2700" b="0"/>
            </a:p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Post-Chorus 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Until I see You face to face</a:t>
            </a:r>
          </a:p>
          <a:p>
            <a:pPr algn="ctr">
              <a:defRPr sz="2700" b="0"/>
            </a:pPr>
            <a:r>
              <a:t>Until at last I've won my race</a:t>
            </a:r>
          </a:p>
          <a:p>
            <a:pPr algn="ctr">
              <a:defRPr sz="2700" b="0"/>
            </a:pPr>
            <a:r>
              <a:t>Remind me You're not finished yet</a:t>
            </a:r>
          </a:p>
          <a:p>
            <a:pPr algn="ctr">
              <a:defRPr sz="2700" b="0"/>
            </a:p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Outro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Hallelujah</a:t>
            </a:r>
          </a:p>
          <a:p>
            <a:pPr algn="ctr">
              <a:defRPr sz="2700" b="0"/>
            </a:pPr>
            <a:r>
              <a:t>Hallelujah</a:t>
            </a:r>
          </a:p>
          <a:p>
            <a:pPr algn="ctr">
              <a:defRPr sz="2700" b="0"/>
            </a:pPr>
            <a:r>
              <a:t>Hallelujah</a:t>
            </a:r>
          </a:p>
          <a:p>
            <a:pPr algn="ctr">
              <a:defRPr sz="2700" b="0"/>
            </a:pPr>
            <a:r>
              <a:t>I'll live in remembrance</a:t>
            </a:r>
          </a:p>
          <a:p>
            <a:pPr algn="ctr">
              <a:defRPr sz="2700" b="0"/>
            </a:p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028700"/>
            <a:ext cx="7315200" cy="25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0" i="0" u="none"/>
            </a:pPr>
            <a:r>
              <a:t>In Christ Alone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3086100"/>
            <a:ext cx="7315200" cy="25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r>
              <a:t>Keith Getty, Stuart Townend ©2001 Thankyou Music (Admin. by SHOUT! Music Publishing Australia) CCLI Licence No. 5485849. CCLI Song number: 3350395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Verse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In Christ alone my hope is found</a:t>
            </a:r>
          </a:p>
          <a:p>
            <a:pPr algn="ctr">
              <a:defRPr sz="2700" b="0"/>
            </a:pPr>
            <a:r>
              <a:t>He is my light, my strength, my song</a:t>
            </a:r>
          </a:p>
          <a:p>
            <a:pPr algn="ctr">
              <a:defRPr sz="2700" b="0"/>
            </a:pPr>
            <a:r>
              <a:t>This Cornerstone, this solid Ground</a:t>
            </a:r>
          </a:p>
          <a:p>
            <a:pPr algn="ctr">
              <a:defRPr sz="2700" b="0"/>
            </a:pPr>
            <a:r>
              <a:t>Firm through the fiercest drought and storm</a:t>
            </a:r>
          </a:p>
          <a:p>
            <a:pPr algn="ctr">
              <a:defRPr sz="2700" b="0"/>
            </a:p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Verse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What heights of love, what depths of peace</a:t>
            </a:r>
          </a:p>
          <a:p>
            <a:pPr algn="ctr">
              <a:defRPr sz="2700" b="0"/>
            </a:pPr>
            <a:r>
              <a:t>When fears are stilled, when strivings cease</a:t>
            </a:r>
          </a:p>
          <a:p>
            <a:pPr algn="ctr">
              <a:defRPr sz="2700" b="0"/>
            </a:pPr>
            <a:r>
              <a:t>My comforter, my All in All</a:t>
            </a:r>
          </a:p>
          <a:p>
            <a:pPr algn="ctr">
              <a:defRPr sz="2700" b="0"/>
            </a:pPr>
            <a:r>
              <a:t>Here in the love of Christ I stand</a:t>
            </a:r>
          </a:p>
          <a:p>
            <a:pPr algn="ctr">
              <a:defRPr sz="2700" b="0"/>
            </a:p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Verse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There in the ground His body lay</a:t>
            </a:r>
          </a:p>
          <a:p>
            <a:pPr algn="ctr">
              <a:defRPr sz="2700" b="0"/>
            </a:pPr>
            <a:r>
              <a:t>Light of the world by darkness slain</a:t>
            </a:r>
          </a:p>
          <a:p>
            <a:pPr algn="ctr">
              <a:defRPr sz="2700" b="0"/>
            </a:pPr>
            <a:r>
              <a:t>Then bursting forth in glorious day</a:t>
            </a:r>
          </a:p>
          <a:p>
            <a:pPr algn="ctr">
              <a:defRPr sz="2700" b="0"/>
            </a:pPr>
            <a:r>
              <a:t>Up from the grave He rose again</a:t>
            </a:r>
          </a:p>
          <a:p>
            <a:pPr algn="ctr">
              <a:defRPr sz="2700" b="0"/>
            </a:p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Verse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And as He stands in victory</a:t>
            </a:r>
          </a:p>
          <a:p>
            <a:pPr algn="ctr">
              <a:defRPr sz="2700" b="0"/>
            </a:pPr>
            <a:r>
              <a:t>Sin’s curse has lost its grip on me</a:t>
            </a:r>
          </a:p>
          <a:p>
            <a:pPr algn="ctr">
              <a:defRPr sz="2700" b="0"/>
            </a:pPr>
            <a:r>
              <a:t>For I am His and He is mine</a:t>
            </a:r>
          </a:p>
          <a:p>
            <a:pPr algn="ctr">
              <a:defRPr sz="2700" b="0"/>
            </a:pPr>
            <a:r>
              <a:t>Bought with the precious blood of Christ</a:t>
            </a:r>
          </a:p>
          <a:p>
            <a:pPr algn="ctr">
              <a:defRPr sz="2700" b="0"/>
            </a:p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514350"/>
            <a:ext cx="3657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3000"/>
            </a:pPr>
            <a:r>
              <a:t>Please keep all phones on silent</a:t>
            </a:r>
          </a:p>
        </p:txBody>
      </p:sp>
      <p:pic>
        <p:nvPicPr>
          <p:cNvPr id="3" name="Picture 2" descr="no_phone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50" y="514350"/>
            <a:ext cx="41148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Verse 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No guilt in life, no fear in death</a:t>
            </a:r>
          </a:p>
          <a:p>
            <a:pPr algn="ctr">
              <a:defRPr sz="2700" b="0"/>
            </a:pPr>
            <a:r>
              <a:t>This is the power of Christ in me</a:t>
            </a:r>
          </a:p>
          <a:p>
            <a:pPr algn="ctr">
              <a:defRPr sz="2700" b="0"/>
            </a:pPr>
            <a:r>
              <a:t>From life’s first cry to final breath</a:t>
            </a:r>
          </a:p>
          <a:p>
            <a:pPr algn="ctr">
              <a:defRPr sz="2700" b="0"/>
            </a:pPr>
            <a:r>
              <a:t>Jesus commands my destiny</a:t>
            </a:r>
          </a:p>
          <a:p>
            <a:pPr algn="ctr">
              <a:defRPr sz="2700" b="0"/>
            </a:p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Verse 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No power of hell, no scheme of man</a:t>
            </a:r>
          </a:p>
          <a:p>
            <a:pPr algn="ctr">
              <a:defRPr sz="2700" b="0"/>
            </a:pPr>
            <a:r>
              <a:t>Can ever pluck me from His hand</a:t>
            </a:r>
          </a:p>
          <a:p>
            <a:pPr algn="ctr">
              <a:defRPr sz="2700" b="0"/>
            </a:pPr>
            <a:r>
              <a:t>Til He returns or calls me home</a:t>
            </a:r>
          </a:p>
          <a:p>
            <a:pPr algn="ctr">
              <a:defRPr sz="2700" b="0"/>
            </a:pPr>
            <a:r>
              <a:t>Here in the power of Christ I’ll stand</a:t>
            </a:r>
          </a:p>
          <a:p>
            <a:pPr algn="ctr">
              <a:defRPr sz="2700" b="0"/>
            </a:p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Outro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Till He returns or calls me home</a:t>
            </a:r>
          </a:p>
          <a:p>
            <a:pPr algn="ctr">
              <a:defRPr sz="2700" b="0"/>
            </a:pPr>
            <a:r>
              <a:t>Here in the power of Christ I’ll stand</a:t>
            </a:r>
          </a:p>
          <a:p>
            <a:pPr algn="ctr">
              <a:defRPr sz="2700" b="0"/>
            </a:pPr>
            <a:r>
              <a:t>Here in the power of Christ we stand</a:t>
            </a:r>
          </a:p>
          <a:p>
            <a:pPr algn="ctr">
              <a:defRPr sz="2700" b="0"/>
            </a:p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514350"/>
            <a:ext cx="3657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3000"/>
            </a:pPr>
            <a:r>
              <a:t>Holy Communion</a:t>
            </a:r>
          </a:p>
        </p:txBody>
      </p:sp>
      <p:pic>
        <p:nvPicPr>
          <p:cNvPr id="3" name="Picture 2" descr="communio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50" y="514350"/>
            <a:ext cx="41148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514350"/>
            <a:ext cx="3657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3000"/>
            </a:pPr>
            <a:r>
              <a:t>Bible reading</a:t>
            </a:r>
          </a:p>
        </p:txBody>
      </p:sp>
      <p:pic>
        <p:nvPicPr>
          <p:cNvPr id="3" name="Picture 2" descr="an-open-bible-royalty-free-image-168115254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50" y="514350"/>
            <a:ext cx="41148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Bible reading: Revelation 2:1-7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300" b="0"/>
            </a:pPr>
            <a:r>
              <a:t>“To the angel of the church in Ephesus write:</a:t>
            </a:r>
          </a:p>
          <a:p>
            <a:pPr algn="ctr">
              <a:defRPr sz="2300" b="0"/>
            </a:pPr>
            <a:r>
              <a:t>These are the words of him who holds the seven stars in his right hand and walks among the seven golden lampstands. ² I know your deeds, your hard work and your perseverance. I know that you cannot tolerate wicked people, that you have tested those who claim to be apostles but are not, and have found them false.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Bible reading: Revelation 2:1-7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300" b="0"/>
            </a:pPr>
            <a:r>
              <a:t>³ You have persevered and have endured hardships for my name, and have not grown weary. </a:t>
            </a:r>
          </a:p>
          <a:p>
            <a:pPr algn="ctr">
              <a:defRPr sz="2300" b="0"/>
            </a:pPr>
            <a:r>
              <a:t>⁴ Yet I hold this against you: You have forsaken the love you had at first.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Bible reading: Revelation 2:1-7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300" b="0"/>
            </a:pPr>
            <a:r>
              <a:t>⁵ Consider how far you have fallen! Repent and do the things you did at first. If you do not repent, I will come to you and remove your lampstand from its place. ⁶ But you have this in your favor: You hate the practices of the Nicolaitans, which I also hate. </a:t>
            </a:r>
          </a:p>
          <a:p>
            <a:pPr algn="ctr">
              <a:defRPr sz="2300" b="0"/>
            </a:p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Bible reading: Revelation 2:1-7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300" b="0"/>
            </a:pPr>
            <a:r>
              <a:t>⁷ Whoever has ears, let them hear what the Spirit says to the churches. To the one who is victorious, I will give the right to eat from the tree of life, which is in the paradise of God.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028700"/>
            <a:ext cx="7315200" cy="25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0" i="0" u="none"/>
            </a:pPr>
            <a:r>
              <a:t>Announcements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3086100"/>
            <a:ext cx="7315200" cy="25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028700"/>
            <a:ext cx="7315200" cy="25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0" i="0" u="none"/>
            </a:pPr>
            <a:r>
              <a:t>Joy To The World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3086100"/>
            <a:ext cx="7315200" cy="25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r>
              <a:t>CCLI Licence No: 5485849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85800" y="1657350"/>
            <a:ext cx="2743200" cy="914400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/>
          <a:p>
            <a:pPr>
              <a:defRPr sz="4000"/>
            </a:pPr>
            <a:r>
              <a:t>Offering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028950" y="171450"/>
            <a:ext cx="5943600" cy="85725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3878035" y="171450"/>
            <a:ext cx="4754880" cy="857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600">
                <a:latin typeface="Gill Sans MT"/>
              </a:defRPr>
            </a:pPr>
            <a:r>
              <a:t>Account name: Blacktown Chinese Christian Church</a:t>
            </a:r>
          </a:p>
        </p:txBody>
      </p:sp>
      <p:pic>
        <p:nvPicPr>
          <p:cNvPr id="5" name="Picture 4" descr="churc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257175"/>
            <a:ext cx="685800" cy="6858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028950" y="1157287"/>
            <a:ext cx="5943600" cy="85725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3878035" y="1157287"/>
            <a:ext cx="4754880" cy="857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600">
                <a:latin typeface="Gill Sans MT"/>
              </a:defRPr>
            </a:pPr>
            <a:r>
              <a:t>Account number: 4216 50263</a:t>
            </a:r>
          </a:p>
        </p:txBody>
      </p:sp>
      <p:pic>
        <p:nvPicPr>
          <p:cNvPr id="8" name="Picture 7" descr="account_numb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675" y="1243012"/>
            <a:ext cx="685800" cy="6858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3028950" y="2143125"/>
            <a:ext cx="5943600" cy="85725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878035" y="2143125"/>
            <a:ext cx="4754880" cy="857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600">
                <a:latin typeface="Gill Sans MT"/>
              </a:defRPr>
            </a:pPr>
            <a:r>
              <a:t>BSB: 112 - 879</a:t>
            </a:r>
          </a:p>
        </p:txBody>
      </p:sp>
      <p:pic>
        <p:nvPicPr>
          <p:cNvPr id="11" name="Picture 10" descr="bs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675" y="2228850"/>
            <a:ext cx="685800" cy="68580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3028950" y="3128962"/>
            <a:ext cx="5943600" cy="85725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3878035" y="3128962"/>
            <a:ext cx="4754880" cy="857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600">
                <a:latin typeface="Gill Sans MT"/>
              </a:defRPr>
            </a:pPr>
            <a:r>
              <a:t>Please put in "offering" as the reference</a:t>
            </a:r>
          </a:p>
        </p:txBody>
      </p:sp>
      <p:pic>
        <p:nvPicPr>
          <p:cNvPr id="14" name="Picture 13" descr="hand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4675" y="3214687"/>
            <a:ext cx="685800" cy="6858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3028950" y="4114800"/>
            <a:ext cx="5943600" cy="85725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3878035" y="4114800"/>
            <a:ext cx="4754880" cy="857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600">
                <a:latin typeface="Gill Sans MT"/>
              </a:defRPr>
            </a:pPr>
            <a:r>
              <a:t>The offering box is available at the back of the hall</a:t>
            </a:r>
          </a:p>
        </p:txBody>
      </p:sp>
      <p:pic>
        <p:nvPicPr>
          <p:cNvPr id="17" name="Picture 16" descr="bo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4675" y="4200525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028700"/>
            <a:ext cx="7315200" cy="25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0" i="0" u="none"/>
            </a:pPr>
            <a:r>
              <a:t>Prayer points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3086100"/>
            <a:ext cx="7315200" cy="25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514350"/>
            <a:ext cx="3657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3000"/>
            </a:pPr>
            <a:r>
              <a:t>Mingle time!</a:t>
            </a:r>
          </a:p>
        </p:txBody>
      </p:sp>
      <p:pic>
        <p:nvPicPr>
          <p:cNvPr id="3" name="Picture 2" descr="square_DSC_10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50" y="514350"/>
            <a:ext cx="41148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Verse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Joy to the world, the Lord has come</a:t>
            </a:r>
          </a:p>
          <a:p>
            <a:pPr algn="ctr">
              <a:defRPr sz="2700" b="0"/>
            </a:pPr>
            <a:r>
              <a:t>Let earth receive her King</a:t>
            </a:r>
          </a:p>
          <a:p>
            <a:pPr algn="ctr">
              <a:defRPr sz="2700" b="0"/>
            </a:pPr>
            <a:r>
              <a:t>Let every heart prepare Him room</a:t>
            </a:r>
          </a:p>
          <a:p>
            <a:pPr algn="ctr">
              <a:defRPr sz="2700" b="0"/>
            </a:pPr>
            <a:r>
              <a:t>And heaven and nature sing, and heaven and nature sing</a:t>
            </a:r>
          </a:p>
          <a:p>
            <a:pPr algn="ctr">
              <a:defRPr sz="2700" b="0"/>
            </a:p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Verse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And heaven, and heaven and nature sing</a:t>
            </a:r>
          </a:p>
          <a:p>
            <a:pPr algn="ctr">
              <a:defRPr sz="2700" b="0"/>
            </a:p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Verse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Joy to the earth, the Savior reigns</a:t>
            </a:r>
          </a:p>
          <a:p>
            <a:pPr algn="ctr">
              <a:defRPr sz="2700" b="0"/>
            </a:pPr>
            <a:r>
              <a:t>Let men their songs employ</a:t>
            </a:r>
          </a:p>
          <a:p>
            <a:pPr algn="ctr">
              <a:defRPr sz="2700" b="0"/>
            </a:pPr>
            <a:r>
              <a:t>While fields and floods, rocks, hills, and plains</a:t>
            </a:r>
          </a:p>
          <a:p>
            <a:pPr algn="ctr">
              <a:defRPr sz="2700" b="0"/>
            </a:pPr>
            <a:r>
              <a:t>Repeat the sounding joy, repeat the sounding joy</a:t>
            </a:r>
          </a:p>
          <a:p>
            <a:pPr algn="ctr">
              <a:defRPr sz="2700" b="0"/>
            </a:p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Verse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Repeat, repeat the sounding joy</a:t>
            </a:r>
          </a:p>
          <a:p>
            <a:pPr algn="ctr">
              <a:defRPr sz="2700" b="0"/>
            </a:p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Verse 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No more let sins and sorrows grow</a:t>
            </a:r>
          </a:p>
          <a:p>
            <a:pPr algn="ctr">
              <a:defRPr sz="2700" b="0"/>
            </a:pPr>
            <a:r>
              <a:t>Nor thorns infest the ground</a:t>
            </a:r>
          </a:p>
          <a:p>
            <a:pPr algn="ctr">
              <a:defRPr sz="2700" b="0"/>
            </a:pPr>
            <a:r>
              <a:t>He comes to make His blessings flow</a:t>
            </a:r>
          </a:p>
          <a:p>
            <a:pPr algn="ctr">
              <a:defRPr sz="2700" b="0"/>
            </a:pPr>
            <a:r>
              <a:t>Far as the curse is found, far as the curse is found</a:t>
            </a:r>
          </a:p>
          <a:p>
            <a:pPr algn="ctr">
              <a:defRPr sz="2700" b="0"/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{B691F8E2-2E89-4648-9BD9-FA578BC178E3}tf10001119</Template>
  <TotalTime>2110</TotalTime>
  <Words>0</Words>
  <Application>Microsoft Macintosh PowerPoint</Application>
  <PresentationFormat>On-screen Show (16:9)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2" baseType="lpstr">
      <vt:lpstr>Arial</vt:lpstr>
      <vt:lpstr>Gallery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BCCC English service</dc:title>
  <dc:creator>Annabel Lam</dc:creator>
  <cp:lastModifiedBy>Johnny Wu</cp:lastModifiedBy>
  <cp:revision>46</cp:revision>
  <dcterms:modified xsi:type="dcterms:W3CDTF">2024-07-29T04:57:56Z</dcterms:modified>
</cp:coreProperties>
</file>